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62" r:id="rId5"/>
    <p:sldId id="263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4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CBFA87-E7FE-4F0D-8C44-45135B0B38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00600" y="261852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267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406900"/>
            <a:ext cx="64008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64008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Central Iowa EMS Directors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Association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CIEMSD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7315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Committees</a:t>
            </a:r>
          </a:p>
          <a:p>
            <a:r>
              <a:rPr lang="en-US" dirty="0" smtClean="0"/>
              <a:t>Synergy</a:t>
            </a:r>
          </a:p>
          <a:p>
            <a:r>
              <a:rPr lang="en-US" dirty="0" smtClean="0"/>
              <a:t>EMS Representation</a:t>
            </a:r>
          </a:p>
          <a:p>
            <a:r>
              <a:rPr lang="en-US" dirty="0" smtClean="0"/>
              <a:t>National conference grant</a:t>
            </a:r>
          </a:p>
          <a:p>
            <a:r>
              <a:rPr lang="en-US" dirty="0" smtClean="0"/>
              <a:t>Meeting guests</a:t>
            </a:r>
          </a:p>
          <a:p>
            <a:r>
              <a:rPr lang="en-US" dirty="0" smtClean="0"/>
              <a:t>Expanded membership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Non-profit status</a:t>
            </a:r>
          </a:p>
          <a:p>
            <a:r>
              <a:rPr lang="en-US" dirty="0" smtClean="0"/>
              <a:t>Refresher</a:t>
            </a:r>
          </a:p>
          <a:p>
            <a:r>
              <a:rPr lang="en-US" dirty="0" smtClean="0"/>
              <a:t>Image</a:t>
            </a:r>
          </a:p>
          <a:p>
            <a:r>
              <a:rPr lang="en-US" dirty="0" smtClean="0"/>
              <a:t>Involvement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Committee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7315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Membership Committee</a:t>
            </a:r>
          </a:p>
          <a:p>
            <a:pPr lvl="1"/>
            <a:r>
              <a:rPr lang="en-US" dirty="0" smtClean="0"/>
              <a:t>Expand membership</a:t>
            </a:r>
          </a:p>
          <a:p>
            <a:pPr lvl="1"/>
            <a:r>
              <a:rPr lang="en-US" dirty="0" smtClean="0"/>
              <a:t>Establish relationships with county associations</a:t>
            </a:r>
          </a:p>
          <a:p>
            <a:pPr lvl="1"/>
            <a:r>
              <a:rPr lang="en-US" dirty="0" smtClean="0"/>
              <a:t>Develop information publication on CIEMSD that can be used to recruit additional members</a:t>
            </a:r>
          </a:p>
          <a:p>
            <a:pPr lvl="1"/>
            <a:r>
              <a:rPr lang="en-US" dirty="0" smtClean="0"/>
              <a:t>Maintain membership listing and contacts</a:t>
            </a:r>
          </a:p>
          <a:p>
            <a:pPr lvl="1"/>
            <a:r>
              <a:rPr lang="en-US" dirty="0" smtClean="0"/>
              <a:t>Research alternate means for people to attend our meetings (conference call, etc)</a:t>
            </a:r>
          </a:p>
          <a:p>
            <a:pPr lvl="1"/>
            <a:r>
              <a:rPr lang="en-US" dirty="0" smtClean="0"/>
              <a:t>Grant program for national conferences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Finance Officer</a:t>
            </a:r>
          </a:p>
          <a:p>
            <a:pPr lvl="1"/>
            <a:r>
              <a:rPr lang="en-US" dirty="0" smtClean="0"/>
              <a:t>Complete steps to obtain 501C3 non-profit status for CIEMSD</a:t>
            </a:r>
          </a:p>
          <a:p>
            <a:pPr lvl="1"/>
            <a:r>
              <a:rPr lang="en-US" dirty="0" smtClean="0"/>
              <a:t>Assist treasurer</a:t>
            </a:r>
          </a:p>
          <a:p>
            <a:pPr lvl="1"/>
            <a:r>
              <a:rPr lang="en-US" dirty="0" smtClean="0"/>
              <a:t>Budgets, expense planning</a:t>
            </a:r>
          </a:p>
          <a:p>
            <a:pPr lvl="1"/>
            <a:r>
              <a:rPr lang="en-US" dirty="0" smtClean="0"/>
              <a:t>Research available grants</a:t>
            </a:r>
          </a:p>
          <a:p>
            <a:pPr lvl="1"/>
            <a:r>
              <a:rPr lang="en-US" dirty="0" smtClean="0"/>
              <a:t>Grant applications</a:t>
            </a:r>
          </a:p>
          <a:p>
            <a:pPr lvl="1"/>
            <a:r>
              <a:rPr lang="en-US" dirty="0" smtClean="0"/>
              <a:t>Grant money spending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Appointments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Training Committee Chair</a:t>
            </a:r>
          </a:p>
          <a:p>
            <a:pPr lvl="1"/>
            <a:r>
              <a:rPr lang="en-US" dirty="0" smtClean="0"/>
              <a:t>Frank Prowant, Ankeny Fire Dept</a:t>
            </a:r>
          </a:p>
          <a:p>
            <a:r>
              <a:rPr lang="en-US" dirty="0" smtClean="0"/>
              <a:t>Operations Committee Chair</a:t>
            </a:r>
          </a:p>
          <a:p>
            <a:pPr lvl="1"/>
            <a:r>
              <a:rPr lang="en-US" dirty="0" smtClean="0"/>
              <a:t>Ryan Young, Altoona Fire Dept</a:t>
            </a:r>
          </a:p>
          <a:p>
            <a:r>
              <a:rPr lang="en-US" dirty="0" smtClean="0"/>
              <a:t>Medical Directors Committee Chair</a:t>
            </a:r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Keough</a:t>
            </a:r>
            <a:r>
              <a:rPr lang="en-US" dirty="0" smtClean="0"/>
              <a:t>, Mercy Medical Center</a:t>
            </a:r>
          </a:p>
          <a:p>
            <a:r>
              <a:rPr lang="en-US" dirty="0" smtClean="0"/>
              <a:t>Membership Committee Chair</a:t>
            </a:r>
          </a:p>
          <a:p>
            <a:pPr lvl="1"/>
            <a:r>
              <a:rPr lang="en-US" dirty="0" smtClean="0"/>
              <a:t>Katy Hill, Iowa Health – Des Moines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Directors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2010 </a:t>
            </a:r>
            <a:r>
              <a:rPr lang="en-US" dirty="0" smtClean="0"/>
              <a:t>Board Of Directors</a:t>
            </a:r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Gubbins</a:t>
            </a:r>
            <a:r>
              <a:rPr lang="en-US" dirty="0" smtClean="0"/>
              <a:t>, President</a:t>
            </a:r>
          </a:p>
          <a:p>
            <a:pPr lvl="1"/>
            <a:r>
              <a:rPr lang="en-US" dirty="0" smtClean="0"/>
              <a:t>Brian Helland, Vice President</a:t>
            </a:r>
          </a:p>
          <a:p>
            <a:pPr lvl="1"/>
            <a:r>
              <a:rPr lang="en-US" dirty="0" smtClean="0"/>
              <a:t>Deb Wilkinson, Secretary/Treasurer</a:t>
            </a:r>
          </a:p>
          <a:p>
            <a:pPr lvl="1"/>
            <a:r>
              <a:rPr lang="en-US" dirty="0" smtClean="0"/>
              <a:t>Lamar Hudson</a:t>
            </a:r>
            <a:r>
              <a:rPr lang="en-US" dirty="0" smtClean="0"/>
              <a:t>, </a:t>
            </a:r>
            <a:r>
              <a:rPr lang="en-US" dirty="0" smtClean="0"/>
              <a:t>Finance Officer</a:t>
            </a:r>
          </a:p>
          <a:p>
            <a:r>
              <a:rPr lang="en-US" dirty="0" smtClean="0"/>
              <a:t>This will require a change to the by-laws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CIEMSD Representatives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Attend meetings and represent CIEMSD</a:t>
            </a:r>
          </a:p>
          <a:p>
            <a:pPr lvl="1"/>
            <a:r>
              <a:rPr lang="en-US" dirty="0" smtClean="0"/>
              <a:t>Give update at regular meetings</a:t>
            </a:r>
          </a:p>
          <a:p>
            <a:pPr lvl="1"/>
            <a:r>
              <a:rPr lang="en-US" dirty="0" smtClean="0"/>
              <a:t>Report on items where action is needed from CIEMSD at regular meetings</a:t>
            </a:r>
          </a:p>
          <a:p>
            <a:pPr lvl="1"/>
            <a:r>
              <a:rPr lang="en-US" dirty="0" smtClean="0"/>
              <a:t>Collect minutes/notes from meeting to be posted on our website</a:t>
            </a:r>
          </a:p>
          <a:p>
            <a:pPr lvl="1"/>
            <a:r>
              <a:rPr lang="en-US" dirty="0" smtClean="0"/>
              <a:t>President or Vice President will attend meetings if you are unable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CIEMSD Representatives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6858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Metro ED</a:t>
            </a:r>
          </a:p>
          <a:p>
            <a:pPr lvl="1"/>
            <a:r>
              <a:rPr lang="en-US" dirty="0" smtClean="0"/>
              <a:t>Meets 3</a:t>
            </a:r>
            <a:r>
              <a:rPr lang="en-US" baseline="30000" dirty="0" smtClean="0"/>
              <a:t>rd</a:t>
            </a:r>
            <a:r>
              <a:rPr lang="en-US" dirty="0" smtClean="0"/>
              <a:t> Thursday of odd months at 0800</a:t>
            </a:r>
          </a:p>
          <a:p>
            <a:r>
              <a:rPr lang="en-US" dirty="0" smtClean="0"/>
              <a:t>Metro Trauma</a:t>
            </a:r>
          </a:p>
          <a:p>
            <a:pPr lvl="1"/>
            <a:r>
              <a:rPr lang="en-US" dirty="0" smtClean="0"/>
              <a:t>Meets 3</a:t>
            </a:r>
            <a:r>
              <a:rPr lang="en-US" baseline="30000" dirty="0" smtClean="0"/>
              <a:t>rd </a:t>
            </a:r>
            <a:r>
              <a:rPr lang="en-US" dirty="0" smtClean="0"/>
              <a:t>Monday of odd months </a:t>
            </a:r>
            <a:r>
              <a:rPr lang="en-US" smtClean="0"/>
              <a:t>at 1230</a:t>
            </a:r>
            <a:endParaRPr lang="en-US" dirty="0" smtClean="0"/>
          </a:p>
          <a:p>
            <a:r>
              <a:rPr lang="en-US" dirty="0" smtClean="0"/>
              <a:t>Polk County Fire Chiefs</a:t>
            </a:r>
          </a:p>
          <a:p>
            <a:pPr lvl="1"/>
            <a:r>
              <a:rPr lang="en-US" dirty="0" smtClean="0"/>
              <a:t>Meets 2</a:t>
            </a:r>
            <a:r>
              <a:rPr lang="en-US" baseline="30000" dirty="0" smtClean="0"/>
              <a:t>nd</a:t>
            </a:r>
            <a:r>
              <a:rPr lang="en-US" dirty="0" smtClean="0"/>
              <a:t> Monday every month at 1800</a:t>
            </a:r>
          </a:p>
          <a:p>
            <a:r>
              <a:rPr lang="en-US" dirty="0" smtClean="0"/>
              <a:t>Polk County Multi-Disciplinary</a:t>
            </a:r>
          </a:p>
          <a:p>
            <a:pPr lvl="1"/>
            <a:r>
              <a:rPr lang="en-US" dirty="0" smtClean="0"/>
              <a:t>Meets 3</a:t>
            </a:r>
            <a:r>
              <a:rPr lang="en-US" baseline="30000" dirty="0" smtClean="0"/>
              <a:t>rd</a:t>
            </a:r>
            <a:r>
              <a:rPr lang="en-US" dirty="0" smtClean="0"/>
              <a:t> Thursday every month at 1300</a:t>
            </a:r>
          </a:p>
          <a:p>
            <a:r>
              <a:rPr lang="en-US" dirty="0" smtClean="0"/>
              <a:t>Polk County Emergency Management</a:t>
            </a:r>
          </a:p>
          <a:p>
            <a:pPr lvl="1"/>
            <a:r>
              <a:rPr lang="en-US" dirty="0" smtClean="0"/>
              <a:t>As needed, varies</a:t>
            </a:r>
          </a:p>
          <a:p>
            <a:r>
              <a:rPr lang="en-US" dirty="0" smtClean="0"/>
              <a:t>IEMSA</a:t>
            </a:r>
          </a:p>
          <a:p>
            <a:r>
              <a:rPr lang="en-US" dirty="0" smtClean="0"/>
              <a:t>IDPH EMS Advisory Council</a:t>
            </a:r>
          </a:p>
          <a:p>
            <a:pPr lvl="1"/>
            <a:r>
              <a:rPr lang="en-US" dirty="0" smtClean="0"/>
              <a:t>Meets quarterly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By-Law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6858000" cy="4953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Brian Helland working on updating the by-laws</a:t>
            </a:r>
          </a:p>
          <a:p>
            <a:pPr lvl="1"/>
            <a:r>
              <a:rPr lang="en-US" dirty="0" smtClean="0"/>
              <a:t>Changes for board of directors</a:t>
            </a:r>
          </a:p>
          <a:p>
            <a:pPr lvl="1"/>
            <a:r>
              <a:rPr lang="en-US" dirty="0" smtClean="0"/>
              <a:t>Metro ED change</a:t>
            </a:r>
          </a:p>
          <a:p>
            <a:pPr lvl="1"/>
            <a:r>
              <a:rPr lang="en-US" dirty="0" smtClean="0"/>
              <a:t>Nomination and voting of officers</a:t>
            </a:r>
          </a:p>
          <a:p>
            <a:pPr lvl="1"/>
            <a:r>
              <a:rPr lang="en-US" dirty="0" smtClean="0"/>
              <a:t>Dues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montage design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montage design template</Template>
  <TotalTime>75</TotalTime>
  <Words>302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Medical montage design template</vt:lpstr>
      <vt:lpstr>Central Iowa EMS Directors Association</vt:lpstr>
      <vt:lpstr>CIEMSD Future</vt:lpstr>
      <vt:lpstr>New Committee</vt:lpstr>
      <vt:lpstr>New Position</vt:lpstr>
      <vt:lpstr>Committee Appointments</vt:lpstr>
      <vt:lpstr>Board of Directors</vt:lpstr>
      <vt:lpstr>CIEMSD Representatives</vt:lpstr>
      <vt:lpstr>CIEMSD Representatives</vt:lpstr>
      <vt:lpstr>By-Law Updates</vt:lpstr>
    </vt:vector>
  </TitlesOfParts>
  <Company>Hy-Vee,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Iowa EMS Directors Association</dc:title>
  <dc:creator>Dan Gubbins</dc:creator>
  <cp:lastModifiedBy>Dan Gubbins</cp:lastModifiedBy>
  <cp:revision>10</cp:revision>
  <dcterms:created xsi:type="dcterms:W3CDTF">2010-01-31T03:09:30Z</dcterms:created>
  <dcterms:modified xsi:type="dcterms:W3CDTF">2010-02-22T14:51:19Z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TC103368001033</vt:lpwstr>
  </property>
</Properties>
</file>